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C9F0D5-33CC-4A05-974A-4CA9FC703E81}" v="12" dt="2020-04-13T16:19:46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53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ka Provaznikova" userId="65dd718d-d224-41db-9645-0ad1a662fa4c" providerId="ADAL" clId="{96C9F0D5-33CC-4A05-974A-4CA9FC703E81}"/>
    <pc:docChg chg="custSel addSld delSld modSld">
      <pc:chgData name="Lenka Provaznikova" userId="65dd718d-d224-41db-9645-0ad1a662fa4c" providerId="ADAL" clId="{96C9F0D5-33CC-4A05-974A-4CA9FC703E81}" dt="2020-04-13T16:19:52.687" v="50" actId="20577"/>
      <pc:docMkLst>
        <pc:docMk/>
      </pc:docMkLst>
      <pc:sldChg chg="addSp delSp modSp add">
        <pc:chgData name="Lenka Provaznikova" userId="65dd718d-d224-41db-9645-0ad1a662fa4c" providerId="ADAL" clId="{96C9F0D5-33CC-4A05-974A-4CA9FC703E81}" dt="2020-04-13T16:19:52.687" v="50" actId="20577"/>
        <pc:sldMkLst>
          <pc:docMk/>
          <pc:sldMk cId="38623523" sldId="256"/>
        </pc:sldMkLst>
        <pc:spChg chg="del">
          <ac:chgData name="Lenka Provaznikova" userId="65dd718d-d224-41db-9645-0ad1a662fa4c" providerId="ADAL" clId="{96C9F0D5-33CC-4A05-974A-4CA9FC703E81}" dt="2020-04-13T15:06:38.431" v="1" actId="478"/>
          <ac:spMkLst>
            <pc:docMk/>
            <pc:sldMk cId="38623523" sldId="256"/>
            <ac:spMk id="2" creationId="{C51ADF9C-1D0F-4FDC-A50D-003525CAD688}"/>
          </ac:spMkLst>
        </pc:spChg>
        <pc:spChg chg="del">
          <ac:chgData name="Lenka Provaznikova" userId="65dd718d-d224-41db-9645-0ad1a662fa4c" providerId="ADAL" clId="{96C9F0D5-33CC-4A05-974A-4CA9FC703E81}" dt="2020-04-13T15:06:40.357" v="2" actId="478"/>
          <ac:spMkLst>
            <pc:docMk/>
            <pc:sldMk cId="38623523" sldId="256"/>
            <ac:spMk id="3" creationId="{0723048F-80D9-499C-A121-B54924D28818}"/>
          </ac:spMkLst>
        </pc:spChg>
        <pc:spChg chg="add mod">
          <ac:chgData name="Lenka Provaznikova" userId="65dd718d-d224-41db-9645-0ad1a662fa4c" providerId="ADAL" clId="{96C9F0D5-33CC-4A05-974A-4CA9FC703E81}" dt="2020-04-13T16:19:42.761" v="46" actId="14100"/>
          <ac:spMkLst>
            <pc:docMk/>
            <pc:sldMk cId="38623523" sldId="256"/>
            <ac:spMk id="3" creationId="{1888A24F-A1C5-4B7E-B3CD-A35338C231EE}"/>
          </ac:spMkLst>
        </pc:spChg>
        <pc:spChg chg="add mod">
          <ac:chgData name="Lenka Provaznikova" userId="65dd718d-d224-41db-9645-0ad1a662fa4c" providerId="ADAL" clId="{96C9F0D5-33CC-4A05-974A-4CA9FC703E81}" dt="2020-04-13T16:19:13.534" v="40" actId="1076"/>
          <ac:spMkLst>
            <pc:docMk/>
            <pc:sldMk cId="38623523" sldId="256"/>
            <ac:spMk id="4" creationId="{6AF2EAC9-80E8-4C3B-89B0-4BCF514678E3}"/>
          </ac:spMkLst>
        </pc:spChg>
        <pc:spChg chg="add mod">
          <ac:chgData name="Lenka Provaznikova" userId="65dd718d-d224-41db-9645-0ad1a662fa4c" providerId="ADAL" clId="{96C9F0D5-33CC-4A05-974A-4CA9FC703E81}" dt="2020-04-13T16:19:31.862" v="45" actId="1076"/>
          <ac:spMkLst>
            <pc:docMk/>
            <pc:sldMk cId="38623523" sldId="256"/>
            <ac:spMk id="5" creationId="{CCFEC59A-7A6D-43C0-B3C0-89A75D17A84F}"/>
          </ac:spMkLst>
        </pc:spChg>
        <pc:spChg chg="add del mod">
          <ac:chgData name="Lenka Provaznikova" userId="65dd718d-d224-41db-9645-0ad1a662fa4c" providerId="ADAL" clId="{96C9F0D5-33CC-4A05-974A-4CA9FC703E81}" dt="2020-04-13T16:18:58.906" v="37" actId="478"/>
          <ac:spMkLst>
            <pc:docMk/>
            <pc:sldMk cId="38623523" sldId="256"/>
            <ac:spMk id="6" creationId="{3B879639-8221-4AAE-8559-A8F2218A4FA0}"/>
          </ac:spMkLst>
        </pc:spChg>
        <pc:spChg chg="add mod">
          <ac:chgData name="Lenka Provaznikova" userId="65dd718d-d224-41db-9645-0ad1a662fa4c" providerId="ADAL" clId="{96C9F0D5-33CC-4A05-974A-4CA9FC703E81}" dt="2020-04-13T16:19:10.444" v="39" actId="1076"/>
          <ac:spMkLst>
            <pc:docMk/>
            <pc:sldMk cId="38623523" sldId="256"/>
            <ac:spMk id="7" creationId="{4F3B28B6-416A-4E18-9CD1-57F70B5EC8FF}"/>
          </ac:spMkLst>
        </pc:spChg>
        <pc:spChg chg="add mod">
          <ac:chgData name="Lenka Provaznikova" userId="65dd718d-d224-41db-9645-0ad1a662fa4c" providerId="ADAL" clId="{96C9F0D5-33CC-4A05-974A-4CA9FC703E81}" dt="2020-04-13T16:19:28.193" v="44" actId="14100"/>
          <ac:spMkLst>
            <pc:docMk/>
            <pc:sldMk cId="38623523" sldId="256"/>
            <ac:spMk id="8" creationId="{40E890CB-7A40-4786-B159-AE520CA9494B}"/>
          </ac:spMkLst>
        </pc:spChg>
        <pc:spChg chg="add mod">
          <ac:chgData name="Lenka Provaznikova" userId="65dd718d-d224-41db-9645-0ad1a662fa4c" providerId="ADAL" clId="{96C9F0D5-33CC-4A05-974A-4CA9FC703E81}" dt="2020-04-13T16:19:52.687" v="50" actId="20577"/>
          <ac:spMkLst>
            <pc:docMk/>
            <pc:sldMk cId="38623523" sldId="256"/>
            <ac:spMk id="9" creationId="{BBA98FCC-6A4F-4576-8079-00026D4DEBB9}"/>
          </ac:spMkLst>
        </pc:spChg>
        <pc:picChg chg="add del mod">
          <ac:chgData name="Lenka Provaznikova" userId="65dd718d-d224-41db-9645-0ad1a662fa4c" providerId="ADAL" clId="{96C9F0D5-33CC-4A05-974A-4CA9FC703E81}" dt="2020-04-13T16:18:01.976" v="20" actId="478"/>
          <ac:picMkLst>
            <pc:docMk/>
            <pc:sldMk cId="38623523" sldId="256"/>
            <ac:picMk id="2" creationId="{F84AC6C1-089A-42DD-80FB-B3086A6A9C6F}"/>
          </ac:picMkLst>
        </pc:picChg>
      </pc:sldChg>
      <pc:sldChg chg="add del">
        <pc:chgData name="Lenka Provaznikova" userId="65dd718d-d224-41db-9645-0ad1a662fa4c" providerId="ADAL" clId="{96C9F0D5-33CC-4A05-974A-4CA9FC703E81}" dt="2020-04-13T16:17:09.018" v="6" actId="2696"/>
        <pc:sldMkLst>
          <pc:docMk/>
          <pc:sldMk cId="3372570600" sldId="257"/>
        </pc:sldMkLst>
      </pc:sldChg>
      <pc:sldChg chg="add del">
        <pc:chgData name="Lenka Provaznikova" userId="65dd718d-d224-41db-9645-0ad1a662fa4c" providerId="ADAL" clId="{96C9F0D5-33CC-4A05-974A-4CA9FC703E81}" dt="2020-04-13T16:17:07.867" v="5" actId="2696"/>
        <pc:sldMkLst>
          <pc:docMk/>
          <pc:sldMk cId="2124795462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D0D8D-47F6-48EE-942E-0489014C4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2A0FE-C706-44E8-8C5A-32489AD641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9FF8E-A441-4114-BA78-B91116311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F8FD9-748B-410D-BFDE-74B988636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46FCD-1020-452F-A1DB-8779A4475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7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B6926-8E52-457F-9730-C044D44A0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F31EB-0A7E-44D7-92B6-B3EDA51F3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970D5-15B2-427B-AF40-2D0A49017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8919-44F5-435F-B0A4-DE5DDF9BA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3BDF4-2F2E-45FD-8815-1A2F072CE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83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C144EA-7DD3-4DFD-8B72-91854B692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C2054-4641-4517-B4F3-E04B69B05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21B21-67E9-4CF9-B67B-B82CA54F5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6DD46-12E3-4CC5-B948-7BBA50A4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17632-3C7F-4AEC-BB08-580D35D0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23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1D008-1A70-4522-9DC9-FA6A6E43C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0542B-C49B-4F82-9E61-4DD2D9DCC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EECD7-92D9-4DE8-8ACD-7D2281EE7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58FA8-9B60-4CD3-B67E-2D31C48A9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A001E-2930-485E-AB0B-D423A715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48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45E71-31E5-41A3-959B-610D60D8E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265AE-160F-4A1C-BFE1-9B9BEF757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585AD-BA54-415F-B01D-FE6F4F0D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3A138-0B14-4FD5-B102-EFB96913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E6347-AAE1-4514-9B85-72AD37B4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12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B03B-4CC0-4584-9D05-5FAEBD04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3BED5-2CFE-4740-8EEF-1AD4A8792B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0DB80-3751-4B0B-8F37-29641AA83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4E775-6A2D-4CD0-81B8-CA1163439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4002D-F778-4AD6-9530-AD3E1452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6AEC0-C80F-4FED-9040-849C3D7F8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62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AE744-564F-4B80-A05C-20EC23E2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3005E-5F27-4B75-BA67-5484729D4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EEFBB-901E-4A3E-A483-D227BFAD6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F9D2A6-13D3-4EB4-A3AD-D2DB96614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8A8BE-F2AD-4412-8426-6F94CE7D9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123E64-FA2F-4529-9D7F-B7CED14A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8E1C64-88A1-429A-B2B5-A466BDC1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52AAF0-5687-4CCF-A887-C1811001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91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3253E-5469-4725-87F2-EC33CB289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B2E41A-7393-49AD-8792-2B526634F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8BA9A1-129A-4FCD-AA5A-2531D318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CBC8D6-402D-4568-B5F1-A37B39126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41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40A7E2-22B1-4B95-A18A-F69A5C6DC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F4877C-0C65-435F-8A6B-E7BC0BDE3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9C83C-3615-43B4-B8EC-9560920E2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4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3FBE5-7AEC-4268-8C08-9D69D00BE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AD9A6-B36E-4484-A8DE-7209ED45B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B9F02-7CAA-436F-9114-960037ED2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B40777-65CD-424A-B937-3D114196C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04CC2-388C-4C1F-94CB-6B875538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3A360-FA5A-4CFD-A332-7C3CF6356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20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6A24-B5EC-4BFA-9B6A-3002BDCD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DE7D3B-10AE-4022-A1E3-B671D42DE4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C7D41-1EDF-4233-B81C-8B724CCB1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21E506-E4BA-4375-A8E3-2E9A1C568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C7D3A-D571-4D7F-86EE-890AF40C5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C8B59-DE7B-4F5A-8F47-50581AC4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83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A9AFF2-D69C-429C-9A21-4405CBC60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B3254-A2C9-4FCF-8773-4FFF5D107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38E20-F9DA-4119-A191-F7B61B5AE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F3BC0-278B-47C4-8B4D-917A78A592AF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51BB5-F4B9-4276-9F2D-241F7C5ED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96ABE-C171-4CE5-9480-30420C784B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A7965-7073-4503-9FA6-2D38D667E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95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-Shape 2">
            <a:extLst>
              <a:ext uri="{FF2B5EF4-FFF2-40B4-BE49-F238E27FC236}">
                <a16:creationId xmlns:a16="http://schemas.microsoft.com/office/drawing/2014/main" id="{1888A24F-A1C5-4B7E-B3CD-A35338C231EE}"/>
              </a:ext>
            </a:extLst>
          </p:cNvPr>
          <p:cNvSpPr/>
          <p:nvPr/>
        </p:nvSpPr>
        <p:spPr>
          <a:xfrm flipH="1">
            <a:off x="2635623" y="605118"/>
            <a:ext cx="5903257" cy="4101353"/>
          </a:xfrm>
          <a:prstGeom prst="corner">
            <a:avLst>
              <a:gd name="adj1" fmla="val 17541"/>
              <a:gd name="adj2" fmla="val 175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F2EAC9-80E8-4C3B-89B0-4BCF514678E3}"/>
              </a:ext>
            </a:extLst>
          </p:cNvPr>
          <p:cNvSpPr txBox="1"/>
          <p:nvPr/>
        </p:nvSpPr>
        <p:spPr>
          <a:xfrm>
            <a:off x="9193308" y="2471127"/>
            <a:ext cx="1748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80 cm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FEC59A-7A6D-43C0-B3C0-89A75D17A84F}"/>
              </a:ext>
            </a:extLst>
          </p:cNvPr>
          <p:cNvSpPr txBox="1"/>
          <p:nvPr/>
        </p:nvSpPr>
        <p:spPr>
          <a:xfrm>
            <a:off x="5221941" y="5272598"/>
            <a:ext cx="1748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100 cm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4F3B28B6-416A-4E18-9CD1-57F70B5EC8FF}"/>
              </a:ext>
            </a:extLst>
          </p:cNvPr>
          <p:cNvSpPr/>
          <p:nvPr/>
        </p:nvSpPr>
        <p:spPr>
          <a:xfrm>
            <a:off x="8704729" y="605117"/>
            <a:ext cx="322730" cy="4101353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ight Bracket 7">
            <a:extLst>
              <a:ext uri="{FF2B5EF4-FFF2-40B4-BE49-F238E27FC236}">
                <a16:creationId xmlns:a16="http://schemas.microsoft.com/office/drawing/2014/main" id="{40E890CB-7A40-4786-B159-AE520CA9494B}"/>
              </a:ext>
            </a:extLst>
          </p:cNvPr>
          <p:cNvSpPr/>
          <p:nvPr/>
        </p:nvSpPr>
        <p:spPr>
          <a:xfrm rot="5400000">
            <a:off x="5447410" y="2026699"/>
            <a:ext cx="369330" cy="5813609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A98FCC-6A4F-4576-8079-00026D4DEBB9}"/>
              </a:ext>
            </a:extLst>
          </p:cNvPr>
          <p:cNvSpPr txBox="1"/>
          <p:nvPr/>
        </p:nvSpPr>
        <p:spPr>
          <a:xfrm>
            <a:off x="7830670" y="227035"/>
            <a:ext cx="1748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10 cm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Lenka Provaznikova</dc:creator>
  <cp:lastModifiedBy>Lenka Provaznikova</cp:lastModifiedBy>
  <cp:revision>1</cp:revision>
  <dcterms:created xsi:type="dcterms:W3CDTF">2020-04-13T15:06:34Z</dcterms:created>
  <dcterms:modified xsi:type="dcterms:W3CDTF">2020-04-13T16:19:57Z</dcterms:modified>
</cp:coreProperties>
</file>