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14CF9-C669-472B-8EE6-6C6D93C9B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1B2AD-7EBF-4410-A3F9-CDBA875A8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F36EE-FDD3-4B04-96C4-376B47AD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1B89-4755-46B2-A1DA-581BF414891E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083DE-3133-4F90-8946-F4531FDDA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49889-C8EA-4696-9D37-8FED46D1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7364-39BC-4ECE-89AA-5D37D58D92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77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7AF95-0BC4-414E-BC46-9C666118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C0029-D047-49FF-8D03-A1E6BB004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72650-4B31-4CA1-9D57-1AEB46799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1B89-4755-46B2-A1DA-581BF414891E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FB2BC-0669-41F0-A534-923B249B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3A5A0-55C7-4066-B1DF-3FACE96F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7364-39BC-4ECE-89AA-5D37D58D92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16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3B1579-8B5D-42D7-B9A4-9E461D02A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09B5FD-1D75-4C77-AB13-6E87F73C8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8E65B-C141-4241-803B-06A30259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1B89-4755-46B2-A1DA-581BF414891E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F375A-F0FF-4237-AD13-3957A1422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FA9E7-8E03-4C4E-B31D-5108D8A2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7364-39BC-4ECE-89AA-5D37D58D92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46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906AF-6226-42B3-B847-112DB032F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846F8-95ED-43D6-B3C0-47AD2AB6E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F2391-3F36-4AF2-BD96-2C17705F4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1B89-4755-46B2-A1DA-581BF414891E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E3281-50D3-4356-8030-CFA96707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79D4E-9F9C-4B68-B557-428390EB7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7364-39BC-4ECE-89AA-5D37D58D92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47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7E48C-821C-4EDB-93E2-FC34FB57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DCD21-7DCB-407E-86EA-25DD12D1D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39778-3343-46D8-B065-07ADB92C3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1B89-4755-46B2-A1DA-581BF414891E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1EE1D-AA10-4589-B05B-86BD72C43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F3995-9D58-4E43-944A-0853503C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7364-39BC-4ECE-89AA-5D37D58D92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1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17A8-D60C-4AEE-B88E-B4537B0DD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B9658-5E72-4FA2-9B14-940E379C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C137F-21F0-4CEA-A77A-A04B603C2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80675-D8EA-4922-B2E8-131D0DECD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1B89-4755-46B2-A1DA-581BF414891E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C247F-FA1E-4310-AAFE-68807D37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07EEE-E78C-49D2-AACA-F5CE8168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7364-39BC-4ECE-89AA-5D37D58D92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76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E8E16-4BC6-47ED-8953-A4F9056E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C344A-B987-4D68-AEF8-5E07E3658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BCFD2-B1E8-42ED-8894-029A54B4A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D8443-1D4D-4206-843F-3BEEB26F9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CFE901-6675-43C0-AFED-B481C63961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194747-3EB3-424D-8932-B023179F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1B89-4755-46B2-A1DA-581BF414891E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98B164-2842-47F8-8B68-0529FE8C5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609876-6A0C-40F5-80EA-02E940AB5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7364-39BC-4ECE-89AA-5D37D58D92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57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60DD-41B2-4765-AA02-BCEFEB38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C08EB9-C3E7-423E-AC28-457CBBBF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1B89-4755-46B2-A1DA-581BF414891E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1F972A-BF48-45F8-90A4-83A8B6613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F9C49-1FCC-466B-A4F2-17964A609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7364-39BC-4ECE-89AA-5D37D58D92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36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B5AFD-3EC8-4F64-A605-F5A05B10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1B89-4755-46B2-A1DA-581BF414891E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85DE5F-8C3F-4037-9359-E342F4E5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F79BE-8099-4B50-AA64-4DBAB9AE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7364-39BC-4ECE-89AA-5D37D58D92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06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E2313-6A51-4860-A836-6F1B90373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BF473-2E9F-4D15-B62E-F9DE25A13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2EAAA-EF74-4893-B1F1-A7683F9EE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84F4A-85DB-4F8D-AC65-3E26CF97A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1B89-4755-46B2-A1DA-581BF414891E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82394-5EE4-4EA9-A2F3-C8D96399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2FCEA-2D46-4D51-A36F-1FB1026C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7364-39BC-4ECE-89AA-5D37D58D92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70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4935-F566-4D7C-B8ED-264DE336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39E634-898F-44CA-BAC1-89CA3203A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30493-B788-4B83-B629-E567F4B4B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1D8F0-3513-424A-A2C4-05A99FDE4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1B89-4755-46B2-A1DA-581BF414891E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093C9-89A1-4B26-A937-0D937906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70EFE-7BA5-4E1C-916E-19E16BB59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7364-39BC-4ECE-89AA-5D37D58D92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38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DAD36B-58E3-4E83-A72E-99F65751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6B647-4DB8-487E-AD0E-833FCF7EE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B4406-1648-420F-AD1A-C295AADC7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51B89-4755-46B2-A1DA-581BF414891E}" type="datetimeFigureOut">
              <a:rPr lang="cs-CZ" smtClean="0"/>
              <a:t>24.04.2020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A6FC6-6FF5-4533-8EA6-33389718A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5CD65-B127-480A-BBEF-FD9440E85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87364-39BC-4ECE-89AA-5D37D58D92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87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E6BFE-DB61-46F6-96CF-C535A777B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87" y="1405930"/>
            <a:ext cx="4305811" cy="3336608"/>
          </a:xfrm>
        </p:spPr>
        <p:txBody>
          <a:bodyPr>
            <a:normAutofit fontScale="90000"/>
          </a:bodyPr>
          <a:lstStyle/>
          <a:p>
            <a:r>
              <a:rPr lang="en-US" dirty="0"/>
              <a:t>39m2 </a:t>
            </a:r>
            <a:r>
              <a:rPr lang="en-US" dirty="0" err="1"/>
              <a:t>dla</a:t>
            </a:r>
            <a:r>
              <a:rPr lang="cs-CZ" dirty="0" err="1"/>
              <a:t>žby</a:t>
            </a:r>
            <a:r>
              <a:rPr lang="en-US" dirty="0"/>
              <a:t> </a:t>
            </a:r>
            <a:br>
              <a:rPr lang="cs-CZ" dirty="0"/>
            </a:br>
            <a:r>
              <a:rPr lang="en-US" sz="2200" dirty="0"/>
              <a:t>(</a:t>
            </a:r>
            <a:r>
              <a:rPr lang="en-US" sz="2200" dirty="0" err="1"/>
              <a:t>pon</a:t>
            </a:r>
            <a:r>
              <a:rPr lang="cs-CZ" sz="2200" dirty="0" err="1"/>
              <a:t>ížit</a:t>
            </a:r>
            <a:r>
              <a:rPr lang="cs-CZ" sz="2200" dirty="0"/>
              <a:t> o plochu </a:t>
            </a:r>
            <a:r>
              <a:rPr lang="cs-CZ" sz="2200" dirty="0" err="1"/>
              <a:t>baz</a:t>
            </a:r>
            <a:r>
              <a:rPr lang="cs-CZ" sz="2200" dirty="0"/>
              <a:t>. lemu)</a:t>
            </a:r>
            <a:br>
              <a:rPr lang="cs-CZ" sz="2200" dirty="0"/>
            </a:br>
            <a:br>
              <a:rPr lang="cs-CZ" dirty="0"/>
            </a:br>
            <a:r>
              <a:rPr lang="en-US" dirty="0"/>
              <a:t>30m </a:t>
            </a:r>
            <a:r>
              <a:rPr lang="en-US" dirty="0" err="1"/>
              <a:t>obrubn</a:t>
            </a:r>
            <a:r>
              <a:rPr lang="cs-CZ" dirty="0" err="1"/>
              <a:t>ík</a:t>
            </a:r>
            <a:r>
              <a:rPr lang="cs-CZ" dirty="0"/>
              <a:t> </a:t>
            </a:r>
            <a:br>
              <a:rPr lang="cs-CZ" dirty="0"/>
            </a:br>
            <a:r>
              <a:rPr lang="cs-CZ" sz="2200" dirty="0"/>
              <a:t>(není v místě kontaktu s pergolou</a:t>
            </a:r>
            <a:r>
              <a:rPr lang="en-US" sz="2200" dirty="0"/>
              <a:t> </a:t>
            </a:r>
            <a:r>
              <a:rPr lang="cs-CZ" sz="2200" dirty="0"/>
              <a:t>– </a:t>
            </a:r>
            <a:r>
              <a:rPr lang="en-US" sz="2200" dirty="0"/>
              <a:t>2,3 m</a:t>
            </a:r>
            <a:r>
              <a:rPr lang="cs-CZ" sz="2200" dirty="0"/>
              <a:t> a plotem – </a:t>
            </a:r>
            <a:r>
              <a:rPr lang="en-US" sz="2200" dirty="0"/>
              <a:t>4,2m</a:t>
            </a:r>
            <a:r>
              <a:rPr lang="cs-CZ" sz="2200" dirty="0"/>
              <a:t>)</a:t>
            </a:r>
            <a:br>
              <a:rPr lang="cs-CZ" sz="2200" dirty="0"/>
            </a:br>
            <a:br>
              <a:rPr lang="cs-CZ" sz="2200" dirty="0"/>
            </a:br>
            <a:r>
              <a:rPr lang="en-US" dirty="0"/>
              <a:t>18m </a:t>
            </a:r>
            <a:r>
              <a:rPr lang="en-US" dirty="0" err="1"/>
              <a:t>ba</a:t>
            </a:r>
            <a:r>
              <a:rPr lang="cs-CZ" dirty="0" err="1"/>
              <a:t>zénový</a:t>
            </a:r>
            <a:r>
              <a:rPr lang="cs-CZ" dirty="0"/>
              <a:t> lem</a:t>
            </a:r>
            <a:r>
              <a:rPr lang="en-US" dirty="0"/>
              <a:t> </a:t>
            </a:r>
            <a:r>
              <a:rPr lang="en-US" sz="2700" dirty="0"/>
              <a:t>4x </a:t>
            </a:r>
            <a:r>
              <a:rPr lang="en-US" sz="2700" dirty="0" err="1"/>
              <a:t>vnejsi</a:t>
            </a:r>
            <a:r>
              <a:rPr lang="en-US" sz="2700" dirty="0"/>
              <a:t> </a:t>
            </a:r>
            <a:r>
              <a:rPr lang="en-US" sz="2700" dirty="0" err="1"/>
              <a:t>roh</a:t>
            </a: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cs-CZ" sz="2200" dirty="0"/>
            </a:br>
            <a:endParaRPr lang="cs-CZ" sz="2200" dirty="0"/>
          </a:p>
        </p:txBody>
      </p:sp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AD5251A-EDC1-435B-ACE6-14BE97547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1238" r="926" b="-1075"/>
          <a:stretch/>
        </p:blipFill>
        <p:spPr>
          <a:xfrm rot="10800000">
            <a:off x="838200" y="163341"/>
            <a:ext cx="6434286" cy="6856437"/>
          </a:xfr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B0A78FE-AA21-4B39-A73C-6D637EAA6AEB}"/>
              </a:ext>
            </a:extLst>
          </p:cNvPr>
          <p:cNvCxnSpPr/>
          <p:nvPr/>
        </p:nvCxnSpPr>
        <p:spPr>
          <a:xfrm>
            <a:off x="5592417" y="1405929"/>
            <a:ext cx="0" cy="1191496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DA9C294-CBD2-40B5-9177-D9DDB2E4808D}"/>
              </a:ext>
            </a:extLst>
          </p:cNvPr>
          <p:cNvSpPr txBox="1"/>
          <p:nvPr/>
        </p:nvSpPr>
        <p:spPr>
          <a:xfrm rot="16200000">
            <a:off x="5209302" y="180375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2,3</a:t>
            </a:r>
            <a:endParaRPr lang="cs-CZ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C3C3FA-29A4-48E0-B1AD-6F4F381AE6D3}"/>
              </a:ext>
            </a:extLst>
          </p:cNvPr>
          <p:cNvCxnSpPr>
            <a:cxnSpLocks/>
          </p:cNvCxnSpPr>
          <p:nvPr/>
        </p:nvCxnSpPr>
        <p:spPr>
          <a:xfrm>
            <a:off x="3479919" y="2226631"/>
            <a:ext cx="0" cy="3259769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198F9FB-D3B3-4FAB-81AB-D0853C01CA28}"/>
              </a:ext>
            </a:extLst>
          </p:cNvPr>
          <p:cNvSpPr txBox="1"/>
          <p:nvPr/>
        </p:nvSpPr>
        <p:spPr>
          <a:xfrm rot="16200000">
            <a:off x="3021568" y="3568831"/>
            <a:ext cx="59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6,0</a:t>
            </a:r>
            <a:endParaRPr lang="cs-CZ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B4EEE4-18D7-41BA-826C-1ACC29F0F0F8}"/>
              </a:ext>
            </a:extLst>
          </p:cNvPr>
          <p:cNvSpPr txBox="1"/>
          <p:nvPr/>
        </p:nvSpPr>
        <p:spPr>
          <a:xfrm rot="16200000">
            <a:off x="2102522" y="5405108"/>
            <a:ext cx="59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0.6</a:t>
            </a:r>
            <a:endParaRPr lang="cs-CZ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A4C774-E8AF-49D3-B3F1-4B348A4815B4}"/>
              </a:ext>
            </a:extLst>
          </p:cNvPr>
          <p:cNvCxnSpPr>
            <a:cxnSpLocks/>
          </p:cNvCxnSpPr>
          <p:nvPr/>
        </p:nvCxnSpPr>
        <p:spPr>
          <a:xfrm flipV="1">
            <a:off x="2585186" y="5486400"/>
            <a:ext cx="1" cy="309489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317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50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39m2 dlažby  (ponížit o plochu baz. lemu)  30m obrubník  (není v místě kontaktu s pergolou – 2,3 m a plotem – 4,2m)  18m bazénový lem 4x vnejsi roh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Kostka, Martin</dc:creator>
  <cp:lastModifiedBy>Kostka, Martin</cp:lastModifiedBy>
  <cp:revision>21</cp:revision>
  <dcterms:created xsi:type="dcterms:W3CDTF">2020-04-19T08:40:35Z</dcterms:created>
  <dcterms:modified xsi:type="dcterms:W3CDTF">2020-04-24T07:51:09Z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d37c036-0c50-4c64-9df3-ebffa576ae8e_Enabled">
    <vt:lpwstr>true</vt:lpwstr>
  </property>
  <property fmtid="{D5CDD505-2E9C-101B-9397-08002B2CF9AE}" pid="3" name="MSIP_Label_5d37c036-0c50-4c64-9df3-ebffa576ae8e_SetDate">
    <vt:lpwstr>2020-04-19T08:51:23Z</vt:lpwstr>
  </property>
  <property fmtid="{D5CDD505-2E9C-101B-9397-08002B2CF9AE}" pid="4" name="MSIP_Label_5d37c036-0c50-4c64-9df3-ebffa576ae8e_Method">
    <vt:lpwstr>Standard</vt:lpwstr>
  </property>
  <property fmtid="{D5CDD505-2E9C-101B-9397-08002B2CF9AE}" pid="5" name="MSIP_Label_5d37c036-0c50-4c64-9df3-ebffa576ae8e_Name">
    <vt:lpwstr>Internal - Czech</vt:lpwstr>
  </property>
  <property fmtid="{D5CDD505-2E9C-101B-9397-08002B2CF9AE}" pid="6" name="MSIP_Label_5d37c036-0c50-4c64-9df3-ebffa576ae8e_SiteId">
    <vt:lpwstr>b111659a-0f49-45b7-ae63-309d632da1db</vt:lpwstr>
  </property>
  <property fmtid="{D5CDD505-2E9C-101B-9397-08002B2CF9AE}" pid="7" name="MSIP_Label_5d37c036-0c50-4c64-9df3-ebffa576ae8e_ActionId">
    <vt:lpwstr>e980a7f7-ded3-4003-9d29-000015930149</vt:lpwstr>
  </property>
  <property fmtid="{D5CDD505-2E9C-101B-9397-08002B2CF9AE}" pid="8" name="MSIP_Label_5d37c036-0c50-4c64-9df3-ebffa576ae8e_ContentBits">
    <vt:lpwstr>0</vt:lpwstr>
  </property>
</Properties>
</file>